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5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128D20-034C-4FAE-BFBE-3FE8DAE8C788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B5A000-CE77-4D98-9347-25A12623401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Revision- Financial Statements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Y11 Accounting</a:t>
            </a: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It is states the word ‘owing’ it is either Accrued income or Accrued Expense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Balance Day Adjustment Tips</a:t>
            </a:r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One account name is always given to you in the question e.g. Invoice on hand for sales- Sales is the account name given</a:t>
            </a:r>
          </a:p>
          <a:p>
            <a:endParaRPr lang="en-NZ" dirty="0" smtClean="0"/>
          </a:p>
          <a:p>
            <a:r>
              <a:rPr lang="en-NZ" dirty="0" smtClean="0"/>
              <a:t>For any of the adjustments (Prepayment, Accrued Income, Accrued Expenses and Income in Advance, Depreciation expense) you will need to hand write these onto the Trial Balance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Balance Day Adjustment Tips</a:t>
            </a:r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When calculating depreciation there are only ever two accounts affected- Accumulated Depreciation and Depreciation expense- NEVER abbreviate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Balance Day Adjustment Tips</a:t>
            </a:r>
            <a:endParaRPr lang="en-N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Never include an item into the cash budget where ‘actual’ cash is not changing hands e.g. Depreciation, Drawings of inventory, Invoices, any Liabilities or Assets.</a:t>
            </a:r>
          </a:p>
          <a:p>
            <a:endParaRPr lang="en-NZ" dirty="0" smtClean="0"/>
          </a:p>
          <a:p>
            <a:r>
              <a:rPr lang="en-NZ" dirty="0" smtClean="0"/>
              <a:t>Always circle if there is a surplus or a deficit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Cash Budget Tips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Income Statement for a Service Firm</a:t>
            </a:r>
          </a:p>
          <a:p>
            <a:r>
              <a:rPr lang="en-NZ" dirty="0" smtClean="0"/>
              <a:t>Income Statement for a Trading Firm</a:t>
            </a:r>
          </a:p>
          <a:p>
            <a:r>
              <a:rPr lang="en-NZ" dirty="0" smtClean="0"/>
              <a:t>A Balance Sheet</a:t>
            </a:r>
          </a:p>
          <a:p>
            <a:r>
              <a:rPr lang="en-NZ" dirty="0" smtClean="0"/>
              <a:t>A Cash Budget</a:t>
            </a:r>
          </a:p>
          <a:p>
            <a:r>
              <a:rPr lang="en-NZ" dirty="0" smtClean="0"/>
              <a:t>Perform Balance Day Adjustments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you need to be able to do: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Being able to </a:t>
            </a:r>
            <a:r>
              <a:rPr lang="en-NZ" b="1" u="sng" dirty="0" smtClean="0"/>
              <a:t>classify</a:t>
            </a:r>
            <a:r>
              <a:rPr lang="en-NZ" dirty="0" smtClean="0"/>
              <a:t> accounts</a:t>
            </a:r>
          </a:p>
          <a:p>
            <a:r>
              <a:rPr lang="en-NZ" dirty="0" smtClean="0"/>
              <a:t>Knowing the </a:t>
            </a:r>
            <a:r>
              <a:rPr lang="en-NZ" b="1" u="sng" dirty="0" smtClean="0"/>
              <a:t>order and layout </a:t>
            </a:r>
            <a:r>
              <a:rPr lang="en-NZ" dirty="0" smtClean="0"/>
              <a:t>of each statement- </a:t>
            </a:r>
            <a:r>
              <a:rPr lang="en-NZ" b="1" u="sng" dirty="0" smtClean="0"/>
              <a:t>memorise</a:t>
            </a:r>
            <a:r>
              <a:rPr lang="en-NZ" dirty="0" smtClean="0"/>
              <a:t> these layouts</a:t>
            </a:r>
          </a:p>
          <a:p>
            <a:r>
              <a:rPr lang="en-NZ" dirty="0" smtClean="0"/>
              <a:t>Appropriate headings </a:t>
            </a:r>
            <a:r>
              <a:rPr lang="en-NZ" b="1" dirty="0" smtClean="0"/>
              <a:t>MUST </a:t>
            </a:r>
            <a:r>
              <a:rPr lang="en-NZ" dirty="0" smtClean="0"/>
              <a:t>be used</a:t>
            </a:r>
          </a:p>
          <a:p>
            <a:r>
              <a:rPr lang="en-NZ" dirty="0" smtClean="0"/>
              <a:t>Writing a </a:t>
            </a:r>
            <a:r>
              <a:rPr lang="en-NZ" b="1" u="sng" dirty="0" smtClean="0"/>
              <a:t>PPE note- </a:t>
            </a:r>
            <a:r>
              <a:rPr lang="en-NZ" dirty="0" smtClean="0"/>
              <a:t>know the headings and labels</a:t>
            </a:r>
          </a:p>
          <a:p>
            <a:r>
              <a:rPr lang="en-NZ" dirty="0" smtClean="0"/>
              <a:t>Knowing how to write the </a:t>
            </a:r>
            <a:r>
              <a:rPr lang="en-NZ" b="1" u="sng" dirty="0" smtClean="0"/>
              <a:t>title</a:t>
            </a:r>
            <a:r>
              <a:rPr lang="en-NZ" dirty="0" smtClean="0"/>
              <a:t> for each statement </a:t>
            </a:r>
          </a:p>
          <a:p>
            <a:pPr lvl="1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This includes: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Any item on the </a:t>
            </a:r>
            <a:r>
              <a:rPr lang="en-NZ" b="1" u="sng" dirty="0" smtClean="0"/>
              <a:t>left hand side </a:t>
            </a:r>
            <a:r>
              <a:rPr lang="en-NZ" dirty="0" smtClean="0"/>
              <a:t>of a Trial Balance is either:</a:t>
            </a:r>
          </a:p>
          <a:p>
            <a:pPr lvl="1"/>
            <a:r>
              <a:rPr lang="en-NZ" dirty="0" smtClean="0"/>
              <a:t>An expense (Distribution/Administration/Finance)</a:t>
            </a:r>
          </a:p>
          <a:p>
            <a:pPr lvl="1"/>
            <a:r>
              <a:rPr lang="en-NZ" dirty="0" smtClean="0"/>
              <a:t>Cost of Goods Sold (Opening inventory, Purchases, Freight in, Customs duty)</a:t>
            </a:r>
          </a:p>
          <a:p>
            <a:pPr lvl="1"/>
            <a:r>
              <a:rPr lang="en-NZ" dirty="0" smtClean="0"/>
              <a:t>An asset (Current, PPE, Intangible or Investment)</a:t>
            </a:r>
          </a:p>
          <a:p>
            <a:pPr lvl="1"/>
            <a:r>
              <a:rPr lang="en-NZ" dirty="0" smtClean="0"/>
              <a:t>Drawings</a:t>
            </a:r>
          </a:p>
          <a:p>
            <a:pPr lvl="1"/>
            <a:r>
              <a:rPr lang="en-NZ" dirty="0" smtClean="0"/>
              <a:t>OR  a negative account of anything from the other side e.g. Sales Returns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Any item on the </a:t>
            </a:r>
            <a:r>
              <a:rPr lang="en-NZ" b="1" u="sng" dirty="0" smtClean="0"/>
              <a:t>right hand side </a:t>
            </a:r>
            <a:r>
              <a:rPr lang="en-NZ" dirty="0" smtClean="0"/>
              <a:t>of a Trial Balance is either:</a:t>
            </a:r>
          </a:p>
          <a:p>
            <a:pPr lvl="1"/>
            <a:r>
              <a:rPr lang="en-NZ" dirty="0" smtClean="0"/>
              <a:t>Income (including other)</a:t>
            </a:r>
          </a:p>
          <a:p>
            <a:pPr lvl="1"/>
            <a:r>
              <a:rPr lang="en-NZ" dirty="0" smtClean="0"/>
              <a:t>Liability (Current and Non-current)</a:t>
            </a:r>
          </a:p>
          <a:p>
            <a:pPr lvl="1"/>
            <a:r>
              <a:rPr lang="en-NZ" dirty="0" smtClean="0"/>
              <a:t>Capital</a:t>
            </a:r>
          </a:p>
          <a:p>
            <a:pPr lvl="1"/>
            <a:r>
              <a:rPr lang="en-NZ" dirty="0" smtClean="0"/>
              <a:t>OR  a negative account of anything from the other side e.g. Purchase Returns</a:t>
            </a:r>
          </a:p>
          <a:p>
            <a:pPr lvl="1"/>
            <a:endParaRPr lang="en-NZ" dirty="0" smtClean="0"/>
          </a:p>
          <a:p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Tips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The inventory figure for the Current Asset section and Closing Capital is always given in the notes and starts with 31</a:t>
            </a:r>
            <a:r>
              <a:rPr lang="en-NZ" baseline="30000" dirty="0" smtClean="0"/>
              <a:t>st</a:t>
            </a:r>
            <a:r>
              <a:rPr lang="en-NZ" dirty="0" smtClean="0"/>
              <a:t> </a:t>
            </a:r>
          </a:p>
          <a:p>
            <a:endParaRPr lang="en-NZ" dirty="0" smtClean="0"/>
          </a:p>
          <a:p>
            <a:r>
              <a:rPr lang="en-NZ" dirty="0" smtClean="0"/>
              <a:t>Always </a:t>
            </a:r>
            <a:r>
              <a:rPr lang="en-NZ" b="1" u="sng" dirty="0" smtClean="0"/>
              <a:t>classify</a:t>
            </a:r>
            <a:r>
              <a:rPr lang="en-NZ" dirty="0" smtClean="0"/>
              <a:t> the items in the trial balance and </a:t>
            </a:r>
            <a:r>
              <a:rPr lang="en-NZ" b="1" u="sng" dirty="0" smtClean="0"/>
              <a:t>put a line </a:t>
            </a:r>
            <a:r>
              <a:rPr lang="en-NZ" dirty="0" smtClean="0"/>
              <a:t>through them when you have put them into the statements to ensure you have dealt with all items</a:t>
            </a:r>
          </a:p>
          <a:p>
            <a:endParaRPr lang="en-NZ" dirty="0" smtClean="0"/>
          </a:p>
          <a:p>
            <a:r>
              <a:rPr lang="en-NZ" dirty="0" smtClean="0"/>
              <a:t>If you cannot do a particular adjustment move on to the others. Always put an account and a figure if you have done the adjustment or not under a heading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Tips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When classifying expenses ask the following questions:</a:t>
            </a:r>
          </a:p>
          <a:p>
            <a:pPr lvl="1"/>
            <a:r>
              <a:rPr lang="en-NZ" dirty="0" smtClean="0"/>
              <a:t>If the expense can be </a:t>
            </a:r>
            <a:r>
              <a:rPr lang="en-NZ" b="1" u="sng" dirty="0" smtClean="0"/>
              <a:t>directly linked </a:t>
            </a:r>
            <a:r>
              <a:rPr lang="en-NZ" dirty="0" smtClean="0"/>
              <a:t>to selling the product it a distribution/selling expense e.g. Advertising</a:t>
            </a:r>
          </a:p>
          <a:p>
            <a:pPr lvl="1"/>
            <a:r>
              <a:rPr lang="en-NZ" dirty="0" smtClean="0"/>
              <a:t>If it is a necessary expense, but cannot be linked to selling the product it is an Administration Expense e.g. Accountancy fees</a:t>
            </a:r>
          </a:p>
          <a:p>
            <a:pPr lvl="1"/>
            <a:r>
              <a:rPr lang="en-NZ" dirty="0" smtClean="0"/>
              <a:t>If it is an Interest Expense it always goes under Finance Costs- The </a:t>
            </a:r>
            <a:r>
              <a:rPr lang="en-NZ" b="1" dirty="0" smtClean="0"/>
              <a:t>ONLY</a:t>
            </a:r>
            <a:r>
              <a:rPr lang="en-NZ" dirty="0" smtClean="0"/>
              <a:t> thing that goes under finance costs is Interest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Tips</a:t>
            </a:r>
            <a:endParaRPr lang="en-N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Office Wages = Administration</a:t>
            </a:r>
          </a:p>
          <a:p>
            <a:r>
              <a:rPr lang="en-NZ" dirty="0" smtClean="0"/>
              <a:t>Sales Wages = Distribution Expense</a:t>
            </a:r>
          </a:p>
          <a:p>
            <a:r>
              <a:rPr lang="en-NZ" dirty="0" smtClean="0"/>
              <a:t>Deprecation on </a:t>
            </a:r>
            <a:r>
              <a:rPr lang="en-NZ" smtClean="0"/>
              <a:t>Office Equipment </a:t>
            </a:r>
            <a:r>
              <a:rPr lang="en-NZ" dirty="0" smtClean="0"/>
              <a:t>= Administration</a:t>
            </a:r>
          </a:p>
          <a:p>
            <a:r>
              <a:rPr lang="en-NZ" dirty="0" smtClean="0"/>
              <a:t>Depreciation on Delivery Van = Distribution</a:t>
            </a:r>
          </a:p>
          <a:p>
            <a:endParaRPr lang="en-NZ" dirty="0" smtClean="0"/>
          </a:p>
          <a:p>
            <a:r>
              <a:rPr lang="en-NZ" b="1" u="sng" dirty="0" smtClean="0"/>
              <a:t>Office</a:t>
            </a:r>
            <a:r>
              <a:rPr lang="en-NZ" dirty="0" smtClean="0"/>
              <a:t> always implies Administration Cost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Tips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Prepayments- Current Asset = Left</a:t>
            </a:r>
          </a:p>
          <a:p>
            <a:endParaRPr lang="en-NZ" dirty="0" smtClean="0"/>
          </a:p>
          <a:p>
            <a:r>
              <a:rPr lang="en-NZ" dirty="0" smtClean="0"/>
              <a:t>Accrued Income- Current Asset = Left</a:t>
            </a:r>
          </a:p>
          <a:p>
            <a:endParaRPr lang="en-NZ" dirty="0" smtClean="0"/>
          </a:p>
          <a:p>
            <a:r>
              <a:rPr lang="en-NZ" dirty="0" smtClean="0"/>
              <a:t>Accrued Expense- Current Liability = Right</a:t>
            </a:r>
          </a:p>
          <a:p>
            <a:endParaRPr lang="en-NZ" dirty="0" smtClean="0"/>
          </a:p>
          <a:p>
            <a:r>
              <a:rPr lang="en-NZ" dirty="0" smtClean="0"/>
              <a:t>Income in advance- Current Liability = Right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Balanced Day Adjustments</a:t>
            </a:r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it says ‘invoices’ it means it is either Accounts Receivable or Accounts Payable and GST must be calculated</a:t>
            </a:r>
          </a:p>
          <a:p>
            <a:endParaRPr lang="en-NZ" dirty="0" smtClean="0"/>
          </a:p>
          <a:p>
            <a:r>
              <a:rPr lang="en-NZ" dirty="0" smtClean="0"/>
              <a:t>GST for any item purchased makes GST Payable go down or GST Receivable go up</a:t>
            </a:r>
          </a:p>
          <a:p>
            <a:endParaRPr lang="en-NZ" dirty="0" smtClean="0"/>
          </a:p>
          <a:p>
            <a:r>
              <a:rPr lang="en-NZ" dirty="0" smtClean="0"/>
              <a:t>GST for income makes GST Payable go up or GST Receivable go down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Balance Day Adjustment Tips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593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Revision- Financial Statements</vt:lpstr>
      <vt:lpstr>What you need to be able to do:</vt:lpstr>
      <vt:lpstr>This includes:</vt:lpstr>
      <vt:lpstr>Key Tips</vt:lpstr>
      <vt:lpstr>Key Tips</vt:lpstr>
      <vt:lpstr>Key Tips</vt:lpstr>
      <vt:lpstr>Key Tips</vt:lpstr>
      <vt:lpstr>Balanced Day Adjustments</vt:lpstr>
      <vt:lpstr>Balance Day Adjustment Tips</vt:lpstr>
      <vt:lpstr>Balance Day Adjustment Tips</vt:lpstr>
      <vt:lpstr>Balance Day Adjustment Tips</vt:lpstr>
      <vt:lpstr>Balance Day Adjustment Tips</vt:lpstr>
      <vt:lpstr>Cash Budget Tips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Revision- Financial Statements</dc:title>
  <dc:creator>Amy Cox (Nelson College - New Zealand)</dc:creator>
  <cp:lastModifiedBy>simon mardon</cp:lastModifiedBy>
  <cp:revision>13</cp:revision>
  <dcterms:created xsi:type="dcterms:W3CDTF">2011-09-14T21:09:10Z</dcterms:created>
  <dcterms:modified xsi:type="dcterms:W3CDTF">2011-09-14T23:28:20Z</dcterms:modified>
</cp:coreProperties>
</file>