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NZ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99C0D9-C732-401B-B8FE-8A8E0CC75D09}" type="datetimeFigureOut">
              <a:rPr lang="en-NZ" smtClean="0"/>
              <a:pPr/>
              <a:t>15/09/2011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0C4E94-5E53-4C4F-A6E3-ADD4BEA24B53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Revision- CONCEPTS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Y11 Accounting</a:t>
            </a:r>
            <a:endParaRPr lang="en-N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Equation Cont…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You will need to be able to:</a:t>
            </a:r>
          </a:p>
          <a:p>
            <a:pPr lvl="1"/>
            <a:r>
              <a:rPr lang="en-NZ" b="1" u="sng" dirty="0" smtClean="0"/>
              <a:t>Process transactions </a:t>
            </a:r>
            <a:r>
              <a:rPr lang="en-NZ" dirty="0" smtClean="0"/>
              <a:t>into the equation</a:t>
            </a:r>
          </a:p>
          <a:p>
            <a:pPr lvl="1"/>
            <a:r>
              <a:rPr lang="en-NZ" dirty="0" smtClean="0"/>
              <a:t>Look at an accounting equation transaction and write a </a:t>
            </a:r>
            <a:r>
              <a:rPr lang="en-NZ" b="1" u="sng" dirty="0" smtClean="0"/>
              <a:t>description</a:t>
            </a:r>
            <a:r>
              <a:rPr lang="en-NZ" dirty="0" smtClean="0"/>
              <a:t> about what has happened</a:t>
            </a:r>
          </a:p>
          <a:p>
            <a:pPr lvl="1"/>
            <a:r>
              <a:rPr lang="en-NZ" dirty="0" smtClean="0"/>
              <a:t>The biggest transactions will have </a:t>
            </a:r>
            <a:r>
              <a:rPr lang="en-NZ" b="1" dirty="0" smtClean="0"/>
              <a:t>three effects 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e.g. Received $2000 in full settlement of a $2,200 account: </a:t>
            </a:r>
            <a:br>
              <a:rPr lang="en-NZ" dirty="0" smtClean="0"/>
            </a:br>
            <a:r>
              <a:rPr lang="en-NZ" dirty="0" smtClean="0"/>
              <a:t>Bank + 2,000 Expenses + 200 and Accounts Receivable -2,200</a:t>
            </a:r>
            <a:endParaRPr lang="en-N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Definitions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b="1" dirty="0" smtClean="0"/>
              <a:t>Assets-</a:t>
            </a:r>
            <a:r>
              <a:rPr lang="en-NZ" dirty="0" smtClean="0"/>
              <a:t> Past transaction, control of use, future economic benefit</a:t>
            </a:r>
          </a:p>
          <a:p>
            <a:endParaRPr lang="en-NZ" dirty="0" smtClean="0"/>
          </a:p>
          <a:p>
            <a:r>
              <a:rPr lang="en-NZ" b="1" dirty="0" smtClean="0"/>
              <a:t>Liabilities-</a:t>
            </a:r>
            <a:r>
              <a:rPr lang="en-NZ" dirty="0" smtClean="0"/>
              <a:t> Past transaction, obliged to pay, future sacrifice</a:t>
            </a:r>
          </a:p>
          <a:p>
            <a:endParaRPr lang="en-NZ" dirty="0" smtClean="0"/>
          </a:p>
          <a:p>
            <a:r>
              <a:rPr lang="en-NZ" b="1" dirty="0" smtClean="0"/>
              <a:t>Income-</a:t>
            </a:r>
            <a:r>
              <a:rPr lang="en-NZ" dirty="0" smtClean="0"/>
              <a:t> Inflow, increase profit, increases equity, increases bank and not owner contributions</a:t>
            </a:r>
          </a:p>
          <a:p>
            <a:endParaRPr lang="en-NZ" dirty="0" smtClean="0"/>
          </a:p>
          <a:p>
            <a:r>
              <a:rPr lang="en-NZ" b="1" dirty="0" smtClean="0"/>
              <a:t>Expenses- </a:t>
            </a:r>
            <a:r>
              <a:rPr lang="en-NZ" dirty="0" smtClean="0"/>
              <a:t>Outflow, decreases profit, decreases equity, decreases bank and not owner drawings</a:t>
            </a:r>
          </a:p>
          <a:p>
            <a:endParaRPr lang="en-NZ" dirty="0" smtClean="0"/>
          </a:p>
          <a:p>
            <a:r>
              <a:rPr lang="en-NZ" b="1" dirty="0" smtClean="0"/>
              <a:t>Owners Equity- </a:t>
            </a:r>
            <a:r>
              <a:rPr lang="en-NZ" dirty="0" smtClean="0"/>
              <a:t>Assets - Liabilities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Definitions Cont…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“Current” – within 12 months</a:t>
            </a:r>
          </a:p>
          <a:p>
            <a:endParaRPr lang="en-NZ" dirty="0" smtClean="0"/>
          </a:p>
          <a:p>
            <a:r>
              <a:rPr lang="en-NZ" dirty="0" smtClean="0"/>
              <a:t>“Non-current” – more than 12 months</a:t>
            </a:r>
          </a:p>
          <a:p>
            <a:endParaRPr lang="en-NZ" dirty="0" smtClean="0"/>
          </a:p>
          <a:p>
            <a:r>
              <a:rPr lang="en-NZ" dirty="0" smtClean="0"/>
              <a:t>Distribution/Selling Expense – Any expense that you can </a:t>
            </a:r>
            <a:r>
              <a:rPr lang="en-NZ" b="1" u="sng" dirty="0" smtClean="0"/>
              <a:t>directly</a:t>
            </a:r>
            <a:r>
              <a:rPr lang="en-NZ" dirty="0" smtClean="0"/>
              <a:t> link to selling the product</a:t>
            </a:r>
            <a:endParaRPr lang="en-NZ" b="1" u="sng" dirty="0" smtClean="0"/>
          </a:p>
          <a:p>
            <a:endParaRPr lang="en-NZ" dirty="0" smtClean="0"/>
          </a:p>
          <a:p>
            <a:r>
              <a:rPr lang="en-NZ" dirty="0" smtClean="0"/>
              <a:t>Administration Expense – Any “behind the scenes” expense that cannot be directly linked to </a:t>
            </a:r>
            <a:r>
              <a:rPr lang="en-NZ" dirty="0" err="1" smtClean="0"/>
              <a:t>sellling</a:t>
            </a:r>
            <a:r>
              <a:rPr lang="en-NZ" dirty="0" smtClean="0"/>
              <a:t>, but is necessary</a:t>
            </a:r>
          </a:p>
          <a:p>
            <a:endParaRPr lang="en-NZ" dirty="0" smtClean="0"/>
          </a:p>
          <a:p>
            <a:r>
              <a:rPr lang="en-NZ" dirty="0" smtClean="0"/>
              <a:t>Finance Cost – Any interest expense. </a:t>
            </a:r>
            <a:r>
              <a:rPr lang="en-NZ" b="1" dirty="0" smtClean="0"/>
              <a:t>ONLY</a:t>
            </a:r>
            <a:r>
              <a:rPr lang="en-NZ" dirty="0" smtClean="0"/>
              <a:t> interest!</a:t>
            </a:r>
            <a:endParaRPr lang="en-N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Definitions Cont…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b="1" dirty="0" smtClean="0"/>
              <a:t>Depreciation- </a:t>
            </a:r>
            <a:r>
              <a:rPr lang="en-NZ" dirty="0" smtClean="0"/>
              <a:t>The </a:t>
            </a:r>
            <a:r>
              <a:rPr lang="en-NZ" b="1" u="sng" dirty="0" smtClean="0"/>
              <a:t>systematic allocation </a:t>
            </a:r>
            <a:r>
              <a:rPr lang="en-NZ" dirty="0" smtClean="0"/>
              <a:t>over the assets  </a:t>
            </a:r>
            <a:r>
              <a:rPr lang="en-NZ" b="1" u="sng" dirty="0" smtClean="0"/>
              <a:t>depreciable amount </a:t>
            </a:r>
            <a:r>
              <a:rPr lang="en-NZ" dirty="0" smtClean="0"/>
              <a:t>over the assets </a:t>
            </a:r>
            <a:r>
              <a:rPr lang="en-NZ" b="1" u="sng" dirty="0" smtClean="0"/>
              <a:t>useful life</a:t>
            </a:r>
            <a:br>
              <a:rPr lang="en-NZ" b="1" u="sng" dirty="0" smtClean="0"/>
            </a:br>
            <a:endParaRPr lang="en-NZ" b="1" u="sng" dirty="0" smtClean="0"/>
          </a:p>
          <a:p>
            <a:pPr>
              <a:buNone/>
            </a:pPr>
            <a:r>
              <a:rPr lang="en-NZ" b="1" dirty="0" smtClean="0"/>
              <a:t>Either:</a:t>
            </a:r>
          </a:p>
          <a:p>
            <a:r>
              <a:rPr lang="en-NZ" dirty="0" smtClean="0"/>
              <a:t>Asset Cost / Estimated useful life </a:t>
            </a:r>
            <a:r>
              <a:rPr lang="en-NZ" b="1" dirty="0" smtClean="0"/>
              <a:t>OR</a:t>
            </a:r>
          </a:p>
          <a:p>
            <a:endParaRPr lang="en-NZ" dirty="0" smtClean="0"/>
          </a:p>
          <a:p>
            <a:r>
              <a:rPr lang="en-NZ" dirty="0" smtClean="0"/>
              <a:t>Asset Cost – Residual Value/Salvage Value / Estimated useful life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Concepts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b="1" dirty="0" smtClean="0"/>
              <a:t>Historical Cost- </a:t>
            </a:r>
            <a:r>
              <a:rPr lang="en-NZ" dirty="0" smtClean="0"/>
              <a:t>Assets should be recorded at the </a:t>
            </a:r>
            <a:r>
              <a:rPr lang="en-NZ" b="1" u="sng" dirty="0" smtClean="0"/>
              <a:t>price paid </a:t>
            </a:r>
            <a:r>
              <a:rPr lang="en-NZ" dirty="0" smtClean="0"/>
              <a:t>or </a:t>
            </a:r>
            <a:r>
              <a:rPr lang="en-NZ" b="1" u="sng" dirty="0" smtClean="0"/>
              <a:t>consideration given </a:t>
            </a:r>
            <a:r>
              <a:rPr lang="en-NZ" dirty="0" smtClean="0"/>
              <a:t>at the time of purchase</a:t>
            </a:r>
          </a:p>
          <a:p>
            <a:endParaRPr lang="en-NZ" dirty="0" smtClean="0"/>
          </a:p>
          <a:p>
            <a:r>
              <a:rPr lang="en-NZ" b="1" dirty="0" smtClean="0"/>
              <a:t>Going Concern- </a:t>
            </a:r>
            <a:r>
              <a:rPr lang="en-NZ" dirty="0" smtClean="0"/>
              <a:t>It is assumed that the business will continue to operate into the </a:t>
            </a:r>
            <a:r>
              <a:rPr lang="en-NZ" b="1" u="sng" dirty="0" smtClean="0"/>
              <a:t>foreseeable future</a:t>
            </a:r>
            <a:endParaRPr lang="en-NZ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Concepts Cont…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b="1" dirty="0" smtClean="0"/>
              <a:t>Accounting Entity Concept- </a:t>
            </a:r>
            <a:r>
              <a:rPr lang="en-NZ" dirty="0" smtClean="0"/>
              <a:t>The affairs of the owner should be kept </a:t>
            </a:r>
            <a:r>
              <a:rPr lang="en-NZ" b="1" u="sng" dirty="0" smtClean="0"/>
              <a:t>separate and distinct </a:t>
            </a:r>
            <a:r>
              <a:rPr lang="en-NZ" dirty="0" smtClean="0"/>
              <a:t>from the affairs of the business</a:t>
            </a:r>
          </a:p>
          <a:p>
            <a:endParaRPr lang="en-NZ" b="1" dirty="0" smtClean="0"/>
          </a:p>
          <a:p>
            <a:r>
              <a:rPr lang="en-NZ" b="1" dirty="0" smtClean="0"/>
              <a:t>Period Reporting Concept- </a:t>
            </a:r>
            <a:r>
              <a:rPr lang="en-NZ" dirty="0" smtClean="0"/>
              <a:t>Financial statements are prepared on an </a:t>
            </a:r>
            <a:r>
              <a:rPr lang="en-NZ" b="1" u="sng" dirty="0" smtClean="0"/>
              <a:t>annual basis </a:t>
            </a:r>
            <a:r>
              <a:rPr lang="en-NZ" dirty="0" smtClean="0"/>
              <a:t>to allow </a:t>
            </a:r>
            <a:r>
              <a:rPr lang="en-NZ" b="1" u="sng" dirty="0" smtClean="0"/>
              <a:t>comparisons</a:t>
            </a:r>
            <a:r>
              <a:rPr lang="en-NZ" dirty="0" smtClean="0"/>
              <a:t> to be made</a:t>
            </a:r>
            <a:endParaRPr lang="en-N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Concepts Cont…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b="1" dirty="0" smtClean="0"/>
              <a:t>Monetary Measurement- </a:t>
            </a:r>
            <a:r>
              <a:rPr lang="en-NZ" dirty="0" smtClean="0"/>
              <a:t>All transactions are reported in NZ dollars</a:t>
            </a:r>
          </a:p>
          <a:p>
            <a:endParaRPr lang="en-NZ" b="1" dirty="0" smtClean="0"/>
          </a:p>
          <a:p>
            <a:r>
              <a:rPr lang="en-NZ" b="1" dirty="0" smtClean="0"/>
              <a:t>Accrual Basis- </a:t>
            </a:r>
            <a:r>
              <a:rPr lang="en-NZ" dirty="0" smtClean="0"/>
              <a:t>The effects of transactions are recognised when they occur and reported in the financial statements they relate to.</a:t>
            </a:r>
            <a:endParaRPr lang="en-N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 Questions- Notes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You will need to be able to </a:t>
            </a:r>
            <a:r>
              <a:rPr lang="en-NZ" b="1" u="sng" dirty="0" smtClean="0"/>
              <a:t>apply</a:t>
            </a:r>
            <a:r>
              <a:rPr lang="en-NZ" dirty="0" smtClean="0"/>
              <a:t> the concepts to given scenarios</a:t>
            </a:r>
          </a:p>
          <a:p>
            <a:endParaRPr lang="en-NZ" dirty="0" smtClean="0"/>
          </a:p>
          <a:p>
            <a:r>
              <a:rPr lang="en-NZ" dirty="0" smtClean="0"/>
              <a:t>Ensure you </a:t>
            </a:r>
            <a:r>
              <a:rPr lang="en-NZ" b="1" u="sng" dirty="0" smtClean="0"/>
              <a:t>include</a:t>
            </a:r>
            <a:r>
              <a:rPr lang="en-NZ" dirty="0" smtClean="0"/>
              <a:t> the business name and/or asset/liability/income/expense name into your answer</a:t>
            </a:r>
          </a:p>
          <a:p>
            <a:endParaRPr lang="en-NZ" dirty="0" smtClean="0"/>
          </a:p>
          <a:p>
            <a:r>
              <a:rPr lang="en-NZ" dirty="0" smtClean="0"/>
              <a:t>Write full </a:t>
            </a:r>
            <a:r>
              <a:rPr lang="en-NZ" b="1" u="sng" dirty="0" smtClean="0"/>
              <a:t>unabbreviated</a:t>
            </a:r>
            <a:r>
              <a:rPr lang="en-NZ" dirty="0" smtClean="0"/>
              <a:t> answers</a:t>
            </a:r>
            <a:endParaRPr lang="en-N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Accounting Equation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NZ" b="1" u="sng" dirty="0" smtClean="0"/>
              <a:t>The Accounting Equation</a:t>
            </a:r>
            <a:r>
              <a:rPr lang="en-NZ" dirty="0" smtClean="0"/>
              <a:t>: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Assets + Expenses + Drawings = Liabilities + Income + Owners Equity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dirty="0" smtClean="0"/>
              <a:t>Both sides </a:t>
            </a:r>
            <a:r>
              <a:rPr lang="en-NZ" b="1" dirty="0" smtClean="0"/>
              <a:t>MUST ALWAYS </a:t>
            </a:r>
            <a:r>
              <a:rPr lang="en-NZ" dirty="0" smtClean="0"/>
              <a:t>balance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r>
              <a:rPr lang="en-NZ" b="1" u="sng" dirty="0" smtClean="0"/>
              <a:t>Note</a:t>
            </a:r>
            <a:r>
              <a:rPr lang="en-NZ" dirty="0" smtClean="0"/>
              <a:t>: The effects of a transaction can both be on the same side e.g. -100 from Accounts Receivable + 100 in the bank</a:t>
            </a:r>
            <a:endParaRPr lang="en-N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374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Revision- CONCEPTS</vt:lpstr>
      <vt:lpstr>Accounting Definitions</vt:lpstr>
      <vt:lpstr>Accounting Definitions Cont…</vt:lpstr>
      <vt:lpstr>Accounting Definitions Cont…</vt:lpstr>
      <vt:lpstr>Accounting Concepts</vt:lpstr>
      <vt:lpstr>Accounting Concepts Cont…</vt:lpstr>
      <vt:lpstr>Accounting Concepts Cont…</vt:lpstr>
      <vt:lpstr>Exam Questions- Notes</vt:lpstr>
      <vt:lpstr>Accounting Equation</vt:lpstr>
      <vt:lpstr>Accounting Equation Cont…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Amy Cox (Nelson College - New Zealand)</dc:creator>
  <cp:lastModifiedBy>simon mardon</cp:lastModifiedBy>
  <cp:revision>17</cp:revision>
  <dcterms:created xsi:type="dcterms:W3CDTF">2011-09-14T00:46:31Z</dcterms:created>
  <dcterms:modified xsi:type="dcterms:W3CDTF">2011-09-14T23:30:28Z</dcterms:modified>
</cp:coreProperties>
</file>